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65" r:id="rId4"/>
    <p:sldId id="258" r:id="rId5"/>
    <p:sldId id="259" r:id="rId6"/>
    <p:sldId id="261" r:id="rId7"/>
    <p:sldId id="260" r:id="rId8"/>
    <p:sldId id="262" r:id="rId9"/>
    <p:sldId id="263" r:id="rId10"/>
    <p:sldId id="267" r:id="rId11"/>
    <p:sldId id="268" r:id="rId12"/>
    <p:sldId id="266" r:id="rId13"/>
    <p:sldId id="269" r:id="rId14"/>
    <p:sldId id="272" r:id="rId15"/>
    <p:sldId id="270" r:id="rId16"/>
    <p:sldId id="273" r:id="rId17"/>
    <p:sldId id="271" r:id="rId18"/>
    <p:sldId id="274"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67" d="100"/>
          <a:sy n="67" d="100"/>
        </p:scale>
        <p:origin x="644"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2055EC5-2B9F-43D8-880B-054033FB2BBB}"/>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DA854744-8374-4244-B86A-9CE9073CEBA9}"/>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D08B35EA-F80D-4878-ACB9-01A092BEA859}"/>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3B23636-8514-4A91-AFFB-E86BC78E918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DA9BC6A-E09D-481F-A0BC-64574D8D472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0474657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6690AD-A9D2-4469-B9EE-FA543E78D51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4C412AC2-DEFA-423E-8A74-9191645E7ED3}"/>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1D986D1-D90D-4D73-8785-DB9CCB8F09E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57940C64-57E1-4723-A603-40EEAA05EBB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50FDA77-CDA5-42F6-BDE8-0DB3A873AE9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66185424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EC7D2E5D-7441-4AC2-9B97-E7E3CC2C6AFF}"/>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9826597-0788-458C-9734-02307B5A25EE}"/>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E47A9F-AC70-418D-BBC2-D727A93526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74830B53-9FA6-4930-A680-87B9088902E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1CC4A3D1-ACAB-4025-9E5D-4032F693ED7C}"/>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62764138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A1221B-0089-4B26-AEBD-EC5A5991472B}"/>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5496DB37-C243-45DC-9051-91F55FE6EC67}"/>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AD068144-194E-4AB8-B9A8-85232F8BDD6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831D601-7B8C-4DD2-85F0-F1EBC42A967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6344157-6650-48F3-AAC9-B30EF2E1650A}"/>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85371283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FB11FD-6AB9-4031-8312-6F9109FF1DC7}"/>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78A48D5-3C75-4C28-8F01-E00F5271E6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B61882F-B4E8-4D55-920C-B878435AD501}"/>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903F2DE7-C61D-4353-B039-C9FA0F814FE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0765F135-D563-4779-8816-0397F2647C42}"/>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3675468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4C04DD-B2B3-4968-99F3-A3D205D0041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BEBDBAA9-A9F1-4F02-8857-8F11D390CFD1}"/>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04792D1-E8A6-40A4-AB75-07FB2ACACC7D}"/>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15A98FBE-09CA-4C2C-9DEF-265954CD2B5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FAD78DA3-5C75-402C-8F41-BF06C90E759B}"/>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E0EA9-BDB9-4DBA-AC41-50978256FE4D}"/>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38849728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1BAFB1-480C-4538-ABB5-78ED7A6D3515}"/>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30EA524C-55DD-433C-B201-D6D47BC3F7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FB072A3E-7AE8-4AC7-8D06-5558D25D507A}"/>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9BA2FB1-216E-4E71-9F03-856A854BBA0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241A11B5-03B0-4621-8B80-499B1A81B645}"/>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EC1C66A7-4393-4843-BCAA-4E17B4D427A5}"/>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8" name="Footer Placeholder 7">
            <a:extLst>
              <a:ext uri="{FF2B5EF4-FFF2-40B4-BE49-F238E27FC236}">
                <a16:creationId xmlns:a16="http://schemas.microsoft.com/office/drawing/2014/main" id="{8F36EB5C-E1CB-4207-8ADD-C88A609DFE83}"/>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3D380C51-6414-4F9A-B077-602C6CD1EA65}"/>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2278512943"/>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DDED373-BB07-4A48-90B7-4C53812D7EB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8C807328-C787-430F-BBA3-99483563897B}"/>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4" name="Footer Placeholder 3">
            <a:extLst>
              <a:ext uri="{FF2B5EF4-FFF2-40B4-BE49-F238E27FC236}">
                <a16:creationId xmlns:a16="http://schemas.microsoft.com/office/drawing/2014/main" id="{CC1827B2-7F5E-4A65-A013-7E59486A26DA}"/>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F5C8CA7-1C10-46B0-A8FB-995209E77AE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56446968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0494BDFE-50DF-4D0D-8670-1953E07CC880}"/>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3" name="Footer Placeholder 2">
            <a:extLst>
              <a:ext uri="{FF2B5EF4-FFF2-40B4-BE49-F238E27FC236}">
                <a16:creationId xmlns:a16="http://schemas.microsoft.com/office/drawing/2014/main" id="{7D856DC7-B960-4791-88F9-971662076972}"/>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D540DC28-66FC-42D4-BD73-E8BF797FA6D8}"/>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02020172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8F2CB3-2E2D-4BB0-9258-2C682C9221C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33D3814-D193-4B98-81A0-A03D7691877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1B164918-FEF3-482E-A7F6-72FA3EEAABF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C566A55-7105-4CDA-A1D8-10950BAD1684}"/>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67E0F530-9470-4E9C-8E40-4E2A43DAF04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3C82172-D8EB-49F6-BA77-DC6BC12D3DF3}"/>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41515061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E62CC8-993C-4A7F-9D74-ED1003A215C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CDCA110-F213-4C29-BF0D-F1F53ADE2224}"/>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99E35FC-543C-4ECF-9648-74A5635D061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2C5E359-6323-479C-9E58-74112CCDE38E}"/>
              </a:ext>
            </a:extLst>
          </p:cNvPr>
          <p:cNvSpPr>
            <a:spLocks noGrp="1"/>
          </p:cNvSpPr>
          <p:nvPr>
            <p:ph type="dt" sz="half" idx="10"/>
          </p:nvPr>
        </p:nvSpPr>
        <p:spPr/>
        <p:txBody>
          <a:bodyPr/>
          <a:lstStyle/>
          <a:p>
            <a:fld id="{BF15F543-793B-4AA3-B392-50F928E0CC02}" type="datetimeFigureOut">
              <a:rPr lang="en-US" smtClean="0"/>
              <a:t>12/1/2021</a:t>
            </a:fld>
            <a:endParaRPr lang="en-US"/>
          </a:p>
        </p:txBody>
      </p:sp>
      <p:sp>
        <p:nvSpPr>
          <p:cNvPr id="6" name="Footer Placeholder 5">
            <a:extLst>
              <a:ext uri="{FF2B5EF4-FFF2-40B4-BE49-F238E27FC236}">
                <a16:creationId xmlns:a16="http://schemas.microsoft.com/office/drawing/2014/main" id="{EF00AE8D-C7B6-4FC8-B3CD-BC56C144D60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B15CA81-0342-4C9D-9F9C-BCF41CA5B50E}"/>
              </a:ext>
            </a:extLst>
          </p:cNvPr>
          <p:cNvSpPr>
            <a:spLocks noGrp="1"/>
          </p:cNvSpPr>
          <p:nvPr>
            <p:ph type="sldNum" sz="quarter" idx="12"/>
          </p:nvPr>
        </p:nvSpPr>
        <p:spPr/>
        <p:txBody>
          <a:bodyPr/>
          <a:lstStyle/>
          <a:p>
            <a:fld id="{AC5E7EBB-1BB0-4CE6-A310-A64E38040794}" type="slidenum">
              <a:rPr lang="en-US" smtClean="0"/>
              <a:t>‹#›</a:t>
            </a:fld>
            <a:endParaRPr lang="en-US"/>
          </a:p>
        </p:txBody>
      </p:sp>
    </p:spTree>
    <p:extLst>
      <p:ext uri="{BB962C8B-B14F-4D97-AF65-F5344CB8AC3E}">
        <p14:creationId xmlns:p14="http://schemas.microsoft.com/office/powerpoint/2010/main" val="183244408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3A56BC9B-A051-4739-8634-D5DD8FC5A7C8}"/>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19B7E2E0-2952-4692-8271-B7BD2C62CB7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AD46824-D8CB-472A-9F10-46EC23325217}"/>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F15F543-793B-4AA3-B392-50F928E0CC02}" type="datetimeFigureOut">
              <a:rPr lang="en-US" smtClean="0"/>
              <a:t>12/1/2021</a:t>
            </a:fld>
            <a:endParaRPr lang="en-US"/>
          </a:p>
        </p:txBody>
      </p:sp>
      <p:sp>
        <p:nvSpPr>
          <p:cNvPr id="5" name="Footer Placeholder 4">
            <a:extLst>
              <a:ext uri="{FF2B5EF4-FFF2-40B4-BE49-F238E27FC236}">
                <a16:creationId xmlns:a16="http://schemas.microsoft.com/office/drawing/2014/main" id="{C53FCA4D-ABD1-4B3D-835E-049EF159BAF3}"/>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A282AA0E-102D-4A2F-9034-EDCEF994A23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AC5E7EBB-1BB0-4CE6-A310-A64E38040794}" type="slidenum">
              <a:rPr lang="en-US" smtClean="0"/>
              <a:t>‹#›</a:t>
            </a:fld>
            <a:endParaRPr lang="en-US"/>
          </a:p>
        </p:txBody>
      </p:sp>
    </p:spTree>
    <p:extLst>
      <p:ext uri="{BB962C8B-B14F-4D97-AF65-F5344CB8AC3E}">
        <p14:creationId xmlns:p14="http://schemas.microsoft.com/office/powerpoint/2010/main" val="996647504"/>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hyperlink" Target="https://forms.office.com/r/tXADN7Nz98" TargetMode="Externa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44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pPr algn="ctr"/>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we="http://schemas.microsoft.com/office/webextensions/webextension/2010/11" xmlns:pca="http://schemas.microsoft.com/office/powerpoint/2013/contentapp"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2076"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4"/>
                </p:tgtEl>
              </p:cMediaNode>
            </p:audio>
            <p:audio>
              <p:cMediaNode vol="80000">
                <p:cTn id="3" fill="hold" display="0">
                  <p:stCondLst>
                    <p:cond delay="indefinite"/>
                  </p:stCondLst>
                  <p:endCondLst>
                    <p:cond evt="onStopAudio" delay="0">
                      <p:tgtEl>
                        <p:sldTgt/>
                      </p:tgtEl>
                    </p:cond>
                  </p:endCondLst>
                </p:cTn>
                <p:tgtEl>
                  <p:spTgt spid="5"/>
                </p:tgtEl>
              </p:cMediaNode>
            </p:audio>
            <p:audio>
              <p:cMediaNode vol="80000">
                <p:cTn id="4" fill="hold" display="0">
                  <p:stCondLst>
                    <p:cond delay="indefinite"/>
                  </p:stCondLst>
                  <p:endCondLst>
                    <p:cond evt="onStopAudio" delay="0">
                      <p:tgtEl>
                        <p:sldTgt/>
                      </p:tgtEl>
                    </p:cond>
                  </p:endCondLst>
                </p:cTn>
                <p:tgtEl>
                  <p:spTgt spid="6"/>
                </p:tgtEl>
              </p:cMediaNode>
            </p:audio>
            <p:audio>
              <p:cMediaNode vol="80000">
                <p:cTn id="5" fill="hold" display="0">
                  <p:stCondLst>
                    <p:cond delay="indefinite"/>
                  </p:stCondLst>
                  <p:endCondLst>
                    <p:cond evt="onStopAudio" delay="0">
                      <p:tgtEl>
                        <p:sldTgt/>
                      </p:tgtEl>
                    </p:cond>
                  </p:endCondLst>
                </p:cTn>
                <p:tgtEl>
                  <p:spTgt spid="7"/>
                </p:tgtEl>
              </p:cMediaNode>
            </p:audio>
            <p:audio>
              <p:cMediaNode vol="80000">
                <p:cTn id="6" fill="hold" display="0">
                  <p:stCondLst>
                    <p:cond delay="indefinite"/>
                  </p:stCondLst>
                  <p:endCondLst>
                    <p:cond evt="onStopAudio" delay="0">
                      <p:tgtEl>
                        <p:sldTgt/>
                      </p:tgtEl>
                    </p:cond>
                  </p:endCondLst>
                </p:cTn>
                <p:tgtEl>
                  <p:spTgt spid="8"/>
                </p:tgtEl>
              </p:cMediaNode>
            </p:audio>
            <p:audio>
              <p:cMediaNode vol="80000">
                <p:cTn id="7" fill="hold" display="0">
                  <p:stCondLst>
                    <p:cond delay="indefinite"/>
                  </p:stCondLst>
                  <p:endCondLst>
                    <p:cond evt="onStopAudio" delay="0">
                      <p:tgtEl>
                        <p:sldTgt/>
                      </p:tgtEl>
                    </p:cond>
                  </p:endCondLst>
                </p:cTn>
                <p:tgtEl>
                  <p:spTgt spid="9"/>
                </p:tgtEl>
              </p:cMediaNode>
            </p:audio>
            <p:audio>
              <p:cMediaNode vol="80000">
                <p:cTn id="8" fill="hold" display="0">
                  <p:stCondLst>
                    <p:cond delay="indefinite"/>
                  </p:stCondLst>
                  <p:endCondLst>
                    <p:cond evt="onStopAudio" delay="0">
                      <p:tgtEl>
                        <p:sldTgt/>
                      </p:tgtEl>
                    </p:cond>
                  </p:endCondLst>
                </p:cTn>
                <p:tgtEl>
                  <p:spTgt spid="10"/>
                </p:tgtEl>
              </p:cMediaNode>
            </p:audio>
            <p:audio>
              <p:cMediaNode vol="80000">
                <p:cTn id="9" fill="hold" display="0">
                  <p:stCondLst>
                    <p:cond delay="indefinite"/>
                  </p:stCondLst>
                  <p:endCondLst>
                    <p:cond evt="onStopAudio" delay="0">
                      <p:tgtEl>
                        <p:sldTgt/>
                      </p:tgtEl>
                    </p:cond>
                  </p:endCondLst>
                </p:cTn>
                <p:tgtEl>
                  <p:spTgt spid="11"/>
                </p:tgtEl>
              </p:cMediaNode>
            </p:audio>
            <p:audio>
              <p:cMediaNode vol="80000">
                <p:cTn id="10" fill="hold" display="0">
                  <p:stCondLst>
                    <p:cond delay="indefinite"/>
                  </p:stCondLst>
                  <p:endCondLst>
                    <p:cond evt="onStopAudio" delay="0">
                      <p:tgtEl>
                        <p:sldTgt/>
                      </p:tgtEl>
                    </p:cond>
                  </p:endCondLst>
                </p:cTn>
                <p:tgtEl>
                  <p:spTgt spid="12"/>
                </p:tgtEl>
              </p:cMediaNode>
            </p:audio>
            <p:audio>
              <p:cMediaNode vol="80000">
                <p:cTn id="11" fill="hold" display="0">
                  <p:stCondLst>
                    <p:cond delay="indefinite"/>
                  </p:stCondLst>
                  <p:endCondLst>
                    <p:cond evt="onStopAudio" delay="0">
                      <p:tgtEl>
                        <p:sldTgt/>
                      </p:tgtEl>
                    </p:cond>
                  </p:endCondLst>
                </p:cTn>
                <p:tgtEl>
                  <p:spTgt spid="13"/>
                </p:tgtEl>
              </p:cMediaNode>
            </p:audio>
            <p:audio>
              <p:cMediaNode vol="80000">
                <p:cTn id="12" fill="hold" display="0">
                  <p:stCondLst>
                    <p:cond delay="indefinite"/>
                  </p:stCondLst>
                  <p:endCondLst>
                    <p:cond evt="onStopAudio" delay="0">
                      <p:tgtEl>
                        <p:sldTgt/>
                      </p:tgtEl>
                    </p:cond>
                  </p:endCondLst>
                </p:cTn>
                <p:tgtEl>
                  <p:spTgt spid="14"/>
                </p:tgtEl>
              </p:cMediaNode>
            </p:audio>
            <p:audio>
              <p:cMediaNode vol="80000">
                <p:cTn id="13" fill="hold" display="0">
                  <p:stCondLst>
                    <p:cond delay="indefinite"/>
                  </p:stCondLst>
                  <p:endCondLst>
                    <p:cond evt="onStopAudio" delay="0">
                      <p:tgtEl>
                        <p:sldTgt/>
                      </p:tgtEl>
                    </p:cond>
                  </p:endCondLst>
                </p:cTn>
                <p:tgtEl>
                  <p:spTgt spid="15"/>
                </p:tgtEl>
              </p:cMediaNode>
            </p:audio>
            <p:audio>
              <p:cMediaNode vol="80000">
                <p:cTn id="14" fill="hold" display="0">
                  <p:stCondLst>
                    <p:cond delay="indefinite"/>
                  </p:stCondLst>
                  <p:endCondLst>
                    <p:cond evt="onStopAudio" delay="0">
                      <p:tgtEl>
                        <p:sldTgt/>
                      </p:tgtEl>
                    </p:cond>
                  </p:endCondLst>
                </p:cTn>
                <p:tgtEl>
                  <p:spTgt spid="16"/>
                </p:tgtEl>
              </p:cMediaNode>
            </p:audio>
            <p:audio>
              <p:cMediaNode vol="80000">
                <p:cTn id="15" fill="hold" display="0">
                  <p:stCondLst>
                    <p:cond delay="indefinite"/>
                  </p:stCondLst>
                  <p:endCondLst>
                    <p:cond evt="onStopAudio" delay="0">
                      <p:tgtEl>
                        <p:sldTgt/>
                      </p:tgtEl>
                    </p:cond>
                  </p:endCondLst>
                </p:cTn>
                <p:tgtEl>
                  <p:spTgt spid="17"/>
                </p:tgtEl>
              </p:cMediaNode>
            </p:audio>
            <p:audio>
              <p:cMediaNode vol="80000">
                <p:cTn id="16" fill="hold" display="0">
                  <p:stCondLst>
                    <p:cond delay="indefinite"/>
                  </p:stCondLst>
                  <p:endCondLst>
                    <p:cond evt="onStopAudio" delay="0">
                      <p:tgtEl>
                        <p:sldTgt/>
                      </p:tgtEl>
                    </p:cond>
                  </p:endCondLst>
                </p:cTn>
                <p:tgtEl>
                  <p:spTgt spid="18"/>
                </p:tgtEl>
              </p:cMediaNode>
            </p:audio>
            <p:audio>
              <p:cMediaNode vol="80000">
                <p:cTn id="17" fill="hold" display="0">
                  <p:stCondLst>
                    <p:cond delay="indefinite"/>
                  </p:stCondLst>
                  <p:endCondLst>
                    <p:cond evt="onStopAudio" delay="0">
                      <p:tgtEl>
                        <p:sldTgt/>
                      </p:tgtEl>
                    </p:cond>
                  </p:endCondLst>
                </p:cTn>
                <p:tgtEl>
                  <p:spTgt spid="19"/>
                </p:tgtEl>
              </p:cMediaNode>
            </p:audio>
            <p:audio>
              <p:cMediaNode vol="80000">
                <p:cTn id="18" fill="hold" display="0">
                  <p:stCondLst>
                    <p:cond delay="indefinite"/>
                  </p:stCondLst>
                  <p:endCondLst>
                    <p:cond evt="onStopAudio" delay="0">
                      <p:tgtEl>
                        <p:sldTgt/>
                      </p:tgtEl>
                    </p:cond>
                  </p:endCondLst>
                </p:cTn>
                <p:tgtEl>
                  <p:spTgt spid="20"/>
                </p:tgtEl>
              </p:cMediaNode>
            </p:audio>
            <p:audio>
              <p:cMediaNode vol="80000">
                <p:cTn id="19" fill="hold" display="0">
                  <p:stCondLst>
                    <p:cond delay="indefinite"/>
                  </p:stCondLst>
                  <p:endCondLst>
                    <p:cond evt="onStopAudio" delay="0">
                      <p:tgtEl>
                        <p:sldTgt/>
                      </p:tgtEl>
                    </p:cond>
                  </p:endCondLst>
                </p:cTn>
                <p:tgtEl>
                  <p:spTgt spid="21"/>
                </p:tgtEl>
              </p:cMediaNode>
            </p:audio>
            <p:audio>
              <p:cMediaNode vol="80000">
                <p:cTn id="20" fill="hold" display="0">
                  <p:stCondLst>
                    <p:cond delay="indefinite"/>
                  </p:stCondLst>
                  <p:endCondLst>
                    <p:cond evt="onStopAudio" delay="0">
                      <p:tgtEl>
                        <p:sldTgt/>
                      </p:tgtEl>
                    </p:cond>
                  </p:endCondLst>
                </p:cTn>
                <p:tgtEl>
                  <p:spTgt spid="22"/>
                </p:tgtEl>
              </p:cMediaNode>
            </p:audio>
            <p:audio>
              <p:cMediaNode vol="80000">
                <p:cTn id="21" fill="hold" display="0">
                  <p:stCondLst>
                    <p:cond delay="indefinite"/>
                  </p:stCondLst>
                  <p:endCondLst>
                    <p:cond evt="onStopAudio" delay="0">
                      <p:tgtEl>
                        <p:sldTgt/>
                      </p:tgtEl>
                    </p:cond>
                  </p:endCondLst>
                </p:cTn>
                <p:tgtEl>
                  <p:spTgt spid="23"/>
                </p:tgtEl>
              </p:cMediaNode>
            </p:audio>
            <p:audio>
              <p:cMediaNode vol="80000">
                <p:cTn id="22" fill="hold" display="0">
                  <p:stCondLst>
                    <p:cond delay="indefinite"/>
                  </p:stCondLst>
                  <p:endCondLst>
                    <p:cond evt="onStopAudio" delay="0">
                      <p:tgtEl>
                        <p:sldTgt/>
                      </p:tgtEl>
                    </p:cond>
                  </p:endCondLst>
                </p:cTn>
                <p:tgtEl>
                  <p:spTgt spid="24"/>
                </p:tgtEl>
              </p:cMediaNode>
            </p:audio>
            <p:audio>
              <p:cMediaNode vol="80000">
                <p:cTn id="23" fill="hold" display="0">
                  <p:stCondLst>
                    <p:cond delay="indefinite"/>
                  </p:stCondLst>
                  <p:endCondLst>
                    <p:cond evt="onStopAudio" delay="0">
                      <p:tgtEl>
                        <p:sldTgt/>
                      </p:tgtEl>
                    </p:cond>
                  </p:endCondLst>
                </p:cTn>
                <p:tgtEl>
                  <p:spTgt spid="25"/>
                </p:tgtEl>
              </p:cMediaNode>
            </p:audio>
            <p:audio>
              <p:cMediaNode vol="80000">
                <p:cTn id="24" fill="hold" display="0">
                  <p:stCondLst>
                    <p:cond delay="indefinite"/>
                  </p:stCondLst>
                  <p:endCondLst>
                    <p:cond evt="onStopAudio" delay="0">
                      <p:tgtEl>
                        <p:sldTgt/>
                      </p:tgtEl>
                    </p:cond>
                  </p:endCondLst>
                </p:cTn>
                <p:tgtEl>
                  <p:spTgt spid="26"/>
                </p:tgtEl>
              </p:cMediaNode>
            </p:audio>
            <p:audio>
              <p:cMediaNode vol="80000">
                <p:cTn id="25" fill="hold" display="0">
                  <p:stCondLst>
                    <p:cond delay="indefinite"/>
                  </p:stCondLst>
                  <p:endCondLst>
                    <p:cond evt="onStopAudio" delay="0">
                      <p:tgtEl>
                        <p:sldTgt/>
                      </p:tgtEl>
                    </p:cond>
                  </p:endCondLst>
                </p:cTn>
                <p:tgtEl>
                  <p:spTgt spid="27"/>
                </p:tgtEl>
              </p:cMediaNode>
            </p:audio>
            <p:audio>
              <p:cMediaNode vol="80000">
                <p:cTn id="26" fill="hold" display="0">
                  <p:stCondLst>
                    <p:cond delay="indefinite"/>
                  </p:stCondLst>
                  <p:endCondLst>
                    <p:cond evt="onStopAudio" delay="0">
                      <p:tgtEl>
                        <p:sldTgt/>
                      </p:tgtEl>
                    </p:cond>
                  </p:endCondLst>
                </p:cTn>
                <p:tgtEl>
                  <p:spTgt spid="28"/>
                </p:tgtEl>
              </p:cMediaNode>
            </p:audio>
            <p:audio>
              <p:cMediaNode vol="80000">
                <p:cTn id="27" fill="hold" display="0">
                  <p:stCondLst>
                    <p:cond delay="indefinite"/>
                  </p:stCondLst>
                  <p:endCondLst>
                    <p:cond evt="onStopAudio" delay="0">
                      <p:tgtEl>
                        <p:sldTgt/>
                      </p:tgtEl>
                    </p:cond>
                  </p:endCondLst>
                </p:cTn>
                <p:tgtEl>
                  <p:spTgt spid="29"/>
                </p:tgtEl>
              </p:cMediaNode>
            </p:audio>
            <p:audio>
              <p:cMediaNode vol="80000">
                <p:cTn id="28" fill="hold" display="0">
                  <p:stCondLst>
                    <p:cond delay="indefinite"/>
                  </p:stCondLst>
                  <p:endCondLst>
                    <p:cond evt="onStopAudio" delay="0">
                      <p:tgtEl>
                        <p:sldTgt/>
                      </p:tgtEl>
                    </p:cond>
                  </p:endCondLst>
                </p:cTn>
                <p:tgtEl>
                  <p:spTgt spid="30"/>
                </p:tgtEl>
              </p:cMediaNode>
            </p:audio>
            <p:audio>
              <p:cMediaNode vol="80000">
                <p:cTn id="29" fill="hold" display="0">
                  <p:stCondLst>
                    <p:cond delay="indefinite"/>
                  </p:stCondLst>
                  <p:endCondLst>
                    <p:cond evt="onStopAudio" delay="0">
                      <p:tgtEl>
                        <p:sldTgt/>
                      </p:tgtEl>
                    </p:cond>
                  </p:endCondLst>
                </p:cTn>
                <p:tgtEl>
                  <p:spTgt spid="31"/>
                </p:tgtEl>
              </p:cMediaNode>
            </p:audio>
            <p:audio>
              <p:cMediaNode vol="80000">
                <p:cTn id="30" fill="hold" display="0">
                  <p:stCondLst>
                    <p:cond delay="indefinite"/>
                  </p:stCondLst>
                  <p:endCondLst>
                    <p:cond evt="onStopAudio" delay="0">
                      <p:tgtEl>
                        <p:sldTgt/>
                      </p:tgtEl>
                    </p:cond>
                  </p:endCondLst>
                </p:cTn>
                <p:tgtEl>
                  <p:spTgt spid="32"/>
                </p:tgtEl>
              </p:cMediaNode>
            </p:audio>
            <p:audio>
              <p:cMediaNode vol="80000">
                <p:cTn id="31" fill="hold" display="0">
                  <p:stCondLst>
                    <p:cond delay="indefinite"/>
                  </p:stCondLst>
                  <p:endCondLst>
                    <p:cond evt="onStopAudio" delay="0">
                      <p:tgtEl>
                        <p:sldTgt/>
                      </p:tgtEl>
                    </p:cond>
                  </p:endCondLst>
                </p:cTn>
                <p:tgtEl>
                  <p:spTgt spid="33"/>
                </p:tgtEl>
              </p:cMediaNode>
            </p:audio>
            <p:audio>
              <p:cMediaNode vol="80000">
                <p:cTn id="32" fill="hold" display="0">
                  <p:stCondLst>
                    <p:cond delay="indefinite"/>
                  </p:stCondLst>
                  <p:endCondLst>
                    <p:cond evt="onStopAudio" delay="0">
                      <p:tgtEl>
                        <p:sldTgt/>
                      </p:tgtEl>
                    </p:cond>
                  </p:endCondLst>
                </p:cTn>
                <p:tgtEl>
                  <p:spTgt spid="34"/>
                </p:tgtEl>
              </p:cMediaNode>
            </p:audio>
            <p:audio>
              <p:cMediaNode vol="80000">
                <p:cTn id="33" fill="hold" display="0">
                  <p:stCondLst>
                    <p:cond delay="indefinite"/>
                  </p:stCondLst>
                  <p:endCondLst>
                    <p:cond evt="onStopAudio" delay="0">
                      <p:tgtEl>
                        <p:sldTgt/>
                      </p:tgtEl>
                    </p:cond>
                  </p:endCondLst>
                </p:cTn>
                <p:tgtEl>
                  <p:spTgt spid="35"/>
                </p:tgtEl>
              </p:cMediaNode>
            </p:audio>
            <p:audio>
              <p:cMediaNode vol="80000">
                <p:cTn id="34" fill="hold" display="0">
                  <p:stCondLst>
                    <p:cond delay="indefinite"/>
                  </p:stCondLst>
                  <p:endCondLst>
                    <p:cond evt="onStopAudio" delay="0">
                      <p:tgtEl>
                        <p:sldTgt/>
                      </p:tgtEl>
                    </p:cond>
                  </p:endCondLst>
                </p:cTn>
                <p:tgtEl>
                  <p:spTgt spid="36"/>
                </p:tgtEl>
              </p:cMediaNode>
            </p:audio>
            <p:audio>
              <p:cMediaNode vol="80000">
                <p:cTn id="35" fill="hold" display="0">
                  <p:stCondLst>
                    <p:cond delay="indefinite"/>
                  </p:stCondLst>
                  <p:endCondLst>
                    <p:cond evt="onStopAudio" delay="0">
                      <p:tgtEl>
                        <p:sldTgt/>
                      </p:tgtEl>
                    </p:cond>
                  </p:endCondLst>
                </p:cTn>
                <p:tgtEl>
                  <p:spTgt spid="37"/>
                </p:tgtEl>
              </p:cMediaNode>
            </p:audio>
            <p:audio>
              <p:cMediaNode vol="80000">
                <p:cTn id="36" fill="hold" display="0">
                  <p:stCondLst>
                    <p:cond delay="indefinite"/>
                  </p:stCondLst>
                  <p:endCondLst>
                    <p:cond evt="onStopAudio" delay="0">
                      <p:tgtEl>
                        <p:sldTgt/>
                      </p:tgtEl>
                    </p:cond>
                  </p:endCondLst>
                </p:cTn>
                <p:tgtEl>
                  <p:spTgt spid="38"/>
                </p:tgtEl>
              </p:cMediaNode>
            </p:audio>
            <p:audio>
              <p:cMediaNode vol="80000">
                <p:cTn id="37"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13"/>
                </p:tgtEl>
              </p:cMediaNode>
            </p:audio>
            <p:audio>
              <p:cMediaNode vol="80000">
                <p:cTn id="3" fill="hold" display="0">
                  <p:stCondLst>
                    <p:cond delay="indefinite"/>
                  </p:stCondLst>
                  <p:endCondLst>
                    <p:cond evt="onStopAudio" delay="0">
                      <p:tgtEl>
                        <p:sldTgt/>
                      </p:tgtEl>
                    </p:cond>
                  </p:endCondLst>
                </p:cTn>
                <p:tgtEl>
                  <p:spTgt spid="7"/>
                </p:tgtEl>
              </p:cMediaNode>
            </p:audio>
            <p:audio>
              <p:cMediaNode vol="80000">
                <p:cTn id="4" fill="hold" display="0">
                  <p:stCondLst>
                    <p:cond delay="indefinite"/>
                  </p:stCondLst>
                  <p:endCondLst>
                    <p:cond evt="onStopAudio" delay="0">
                      <p:tgtEl>
                        <p:sldTgt/>
                      </p:tgtEl>
                    </p:cond>
                  </p:endCondLst>
                </p:cTn>
                <p:tgtEl>
                  <p:spTgt spid="8"/>
                </p:tgtEl>
              </p:cMediaNode>
            </p:audio>
            <p:audio>
              <p:cMediaNode vol="80000">
                <p:cTn id="5" fill="hold" display="0">
                  <p:stCondLst>
                    <p:cond delay="indefinite"/>
                  </p:stCondLst>
                  <p:endCondLst>
                    <p:cond evt="onStopAudio" delay="0">
                      <p:tgtEl>
                        <p:sldTgt/>
                      </p:tgtEl>
                    </p:cond>
                  </p:endCondLst>
                </p:cTn>
                <p:tgtEl>
                  <p:spTgt spid="9"/>
                </p:tgtEl>
              </p:cMediaNode>
            </p:audio>
            <p:audio>
              <p:cMediaNode vol="80000">
                <p:cTn id="6" fill="hold" display="0">
                  <p:stCondLst>
                    <p:cond delay="indefinite"/>
                  </p:stCondLst>
                  <p:endCondLst>
                    <p:cond evt="onStopAudio" delay="0">
                      <p:tgtEl>
                        <p:sldTgt/>
                      </p:tgtEl>
                    </p:cond>
                  </p:endCondLst>
                </p:cTn>
                <p:tgtEl>
                  <p:spTgt spid="14"/>
                </p:tgtEl>
              </p:cMediaNode>
            </p:audio>
            <p:audio>
              <p:cMediaNode vol="80000">
                <p:cTn id="7" fill="hold" display="0">
                  <p:stCondLst>
                    <p:cond delay="indefinite"/>
                  </p:stCondLst>
                  <p:endCondLst>
                    <p:cond evt="onStopAudio" delay="0">
                      <p:tgtEl>
                        <p:sldTgt/>
                      </p:tgtEl>
                    </p:cond>
                  </p:endCondLst>
                </p:cTn>
                <p:tgtEl>
                  <p:spTgt spid="15"/>
                </p:tgtEl>
              </p:cMediaNode>
            </p:audio>
            <p:audio>
              <p:cMediaNode vol="80000">
                <p:cTn id="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2839111"/>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1) What letters are new to you or what letters are not English?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2) What English letters do not exist in this alphabet? </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3) What letters are difficult to pronounce?</a:t>
            </a:r>
            <a:b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b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4) 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18</TotalTime>
  <Words>940</Words>
  <Application>Microsoft Office PowerPoint</Application>
  <PresentationFormat>Widescreen</PresentationFormat>
  <Paragraphs>132</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2</cp:revision>
  <dcterms:created xsi:type="dcterms:W3CDTF">2021-12-02T02:36:10Z</dcterms:created>
  <dcterms:modified xsi:type="dcterms:W3CDTF">2021-12-02T02:54:27Z</dcterms:modified>
</cp:coreProperties>
</file>